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8" r:id="rId3"/>
    <p:sldId id="258" r:id="rId4"/>
    <p:sldId id="257" r:id="rId5"/>
    <p:sldId id="270" r:id="rId6"/>
    <p:sldId id="259" r:id="rId7"/>
    <p:sldId id="272" r:id="rId8"/>
    <p:sldId id="262" r:id="rId9"/>
    <p:sldId id="273" r:id="rId10"/>
    <p:sldId id="260" r:id="rId11"/>
    <p:sldId id="274" r:id="rId12"/>
    <p:sldId id="261" r:id="rId13"/>
    <p:sldId id="263" r:id="rId14"/>
    <p:sldId id="279" r:id="rId15"/>
    <p:sldId id="280" r:id="rId16"/>
    <p:sldId id="276" r:id="rId17"/>
    <p:sldId id="27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4" y="-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1059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7445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5050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1750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2830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2914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8279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7885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210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77096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866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3670F-B76B-4AE4-9F4D-3CC7B225744B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10A39-ECEE-48BC-A21A-6EC48D65B0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921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" descr="toprigh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9144000" cy="460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07504" y="2348880"/>
            <a:ext cx="9036496" cy="273630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Отчет Правления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РОО « Пермское землячество»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 работе за 2015г.</a:t>
            </a:r>
            <a:endParaRPr lang="ru-RU" altLang="ru-RU" sz="4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6093296"/>
            <a:ext cx="6400800" cy="57559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г.Москва 2015г.</a:t>
            </a:r>
          </a:p>
        </p:txBody>
      </p:sp>
      <p:pic>
        <p:nvPicPr>
          <p:cNvPr id="2053" name="Рисунок 4" descr="Пермское землячество (1)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330700" cy="195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76672"/>
            <a:ext cx="5436096" cy="1656184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Мероприятия п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роекта </a:t>
            </a:r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«Пермский дом»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16832"/>
            <a:ext cx="8964488" cy="4941168"/>
          </a:xfrm>
        </p:spPr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 рамках 11съезда землячества  организованы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19138" indent="-365125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выставка картин члена землячества, художника  А.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Прахова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719138" indent="-365125"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презентации книг членов землячества: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В.Призюка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«100 слов до 100-летия С.-Петербург 2015г.и Лауреата Строгановской премии 2014г. - А.Королева «Тайны полюсов недоступности» Пермь 2015г.</a:t>
            </a:r>
          </a:p>
          <a:p>
            <a:pPr marL="0" indent="0"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Проведена работа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 созданию Офицерского клуба и клуба «Виват конкуренция!».</a:t>
            </a:r>
          </a:p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Организовано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7 походов в московские театры.</a:t>
            </a:r>
          </a:p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40 земляков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посетили  фестиваль « Спасская башня». </a:t>
            </a:r>
          </a:p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Более 150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земляков приняли участие в музыкальной молодежной джазовой  вечеринке, организованной на базе зала « Радио Сити».</a:t>
            </a:r>
          </a:p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Члены землячества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Елена Дога, Елена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Корженевич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и Юрий Шутов выступили с концертами на площадках г.Перми.</a:t>
            </a:r>
          </a:p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Члены Правления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И.Шубин,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Г.Куранов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, Г.Волчек, Ю.Шкляр приняли активное участие в работе клуба А.Порошина «Деловое пространство».</a:t>
            </a:r>
          </a:p>
          <a:p>
            <a:pPr algn="just">
              <a:buNone/>
            </a:pP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Организована и проведена экскурсия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молодежи землячества в Государственную Думу Российской Федерации.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8064" cy="192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85121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G:\фотографии землячества\экскурсия бкд  2016\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772816"/>
            <a:ext cx="449999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Содержимое 4" descr="G:\фотографии землячества\совет федерации\Экскурсия в Совет Федерации – 19 фотографий_files\3-SuTKuzQ4Y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3923928" cy="302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0"/>
            <a:ext cx="5364088" cy="141763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проекту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Пермский дом»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Содержимое 6" descr="G:\фотографии землячества\11 съезд\WP2A7621 Копирование.jpg"/>
          <p:cNvPicPr>
            <a:picLocks noGrp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4365104"/>
            <a:ext cx="339090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G:\фотографии землячества\11 съезд\WP2A6156 Копирование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365104"/>
            <a:ext cx="3419872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:\фотографии землячества\11 съезд\WP2A6151 Копирование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65104"/>
            <a:ext cx="320384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17235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19872" y="0"/>
            <a:ext cx="5724128" cy="170080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Информационное сопровождение деятельности землячества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988840"/>
            <a:ext cx="5760640" cy="4680520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Перми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проведены 3 пресс –конференции, посвященные вопросам деятельности землячества. По их  результатам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ермского края опубликовано более 150 разноплановых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атериалов о деятельности  землячества;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сайте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землячества организовано регулярное размещение новостей и выпусков электронных Вестников Пермского  землячества.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Снят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фильм о «Строгановской премии  Пермского  землячества», который показан по каналам пермского телевидения;</a:t>
            </a:r>
          </a:p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Впервые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отчет об итогах деятельности землячества за 2014г. был опубликован в журнале «Столица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осква» , на сайте землячества и направлен по электронной рассылке членам  землячества.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sekretar\Desktop\vJfx760PW0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772816"/>
            <a:ext cx="1752669" cy="2337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sekretar\Downloads\image-20-05-16-10-59.jpe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293096"/>
            <a:ext cx="1907643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77680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работы по совершенствованию работы сайта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86916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Продолжена работа по усовершенствованию структуры сайта: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Отключены мало востребованные разделы сайта;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разделе «Газеты» размещены 6 электронных Вестников Пермского землячества;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продолжили работу странички землячества  в соц.сетях: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vkontakte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каждой из которых у нас более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600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подписчиков;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изменен формат массовой рассылки, что увеличило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9% посещаемость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сайта;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создан канал на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YouTube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где публиковались видеоролики, посвященные лауреатам строгановской премии 2015г.;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модернизирована система комментариев сайта(упразднена обязательная регистрация)</a:t>
            </a:r>
          </a:p>
          <a:p>
            <a:pPr algn="just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результате 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увеличилось количество просмотров страниц сайта с 236 тыс.  до 296 тыс. и увеличился  приток посетителей  из соц. сетей  в возрасте 25-35 лет.</a:t>
            </a: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7037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18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77072" y="116632"/>
            <a:ext cx="5266928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Извлечение из отчета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контрольно -ревизионной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комиссии землячества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53012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Контрольно-ревизионной комиссией в составе: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председатель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Звездин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Андрей Леонидович, члены комиссии Салихов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Забир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Ахметович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Ширинкин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Константин Владимирович в соответствии с п. 7 Устава РОО «Пермское землячество», – проведена  ревизия финансово-хозяйственной деятельности РОО «Пермское землячество» и расходования денежных средств за 2015 год.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Исполнение доходной и расходной части бюджета РОО «Пермское землячество» за 2015 год.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доходов на 2015 год утвержден исходя из бюджета расходов 2015 года с учетом переходящего остатка денежных средств с 2014 года.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Бюджет расходов утвержден на 2015 год в составе Сметы расходов на организацию и проведение Х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Съезда РОО «Пермское землячество» и Сметы расходов на осуществление текущей деятельности РОО «Пермское землячество».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1.1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Доходная часть бюджета состояла из целевых спонсорских взносов на текущую деятельность, на проведении целевых социально-значимых мероприятий и на организацию очередного Съезда РОО «Пермское землячество».</a:t>
            </a:r>
          </a:p>
          <a:p>
            <a:pPr>
              <a:buNone/>
            </a:pP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1.2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Расходная часть бюджета состоит из расходов на осуществление текущей деятельности Землячества, а также расходов на проведение 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Съезда РОО «Пермское землячество».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Расходы на проведение X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Съезда «РОО Пермское землячество» осуществлялись в соответствии с утвержденной сметой. Фактические расходы не превысили утвержденных значений.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31.12.2015 исполнение сметы текущих расходов составило 84,10%. Экономия использования денежных средств существует по большинству статей утвержденной сметы.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Утвержденного на заседании Правления РОО «Пермское землячество»  29 марта 2016г.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037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0"/>
            <a:ext cx="5868144" cy="170080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Продолжение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извлечения отчета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контрольно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- ревизионной комиссии землячества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8964488" cy="48691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поступления и расходования денежных средств осуществлялись на основании необходимых договоров и подтверждены первичными учетными документами.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Все денежные средства, потраченные за 2015 год, использованы по целевому назначению, в соответствии с утвержденными сметами расходов,  и направлены на осуществление уставной деятельности РОО «Пермское землячество». Остатки денежных средств на банковских счетах подтверждены банковскими выписками.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buNone/>
            </a:pP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Финансовая (бухгалтерская) отчетность по состоянию на 31.12.2015 и за 2015 год состоит из следующих форм: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Бухгалтерский баланс;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Отчет о целевом использовании средств;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- Отчет о движении денежных средств.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Представленные формы финансовой (бухгалтерской) отчетности составлены на основании данных бухгалтерского учета и отражают достоверно во всех существенных отношениях финансовое положение РОО «Пермское землячество» по состоянию на 31 декабря 2015 года, результаты целевого использования средств и движения денежных средств за 2015 год в соответствии с установленными законодательством РФ правилами составления финансовой (бухгалтерской) отчетности.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Отчетность в пенсионный фонд РФ и фонд социального страхования сформирована и предоставлена в соответствующие фонды в полном объеме и в установленные сроки.</a:t>
            </a:r>
          </a:p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7037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184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0"/>
            <a:ext cx="6516216" cy="147565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планах на 2016 год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230425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планах землячества: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Продолжение работы в рамках проектов;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Активизация работы с молодежью и студентами;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Подготовка комплекса мероприятий к столетию ПГНИУ и 80-летию Президентского полка;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дней ПГНИУ в Пермском землячества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г.Москва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и проведение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Съезда землячества с проведение традиционной церемонией награждения Строгановской премией за 2015 год;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Организация конференции (семинара) по актуальным вопросам антимонопольного регулирования;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Проведение Второй Строгановской ассамблеи в МГХПА им.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С.Г.Строганова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099" name="Picture 3" descr="E:\фотографии землячества\7 августа 2012\2IMG_000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15063"/>
            <a:ext cx="7661409" cy="29429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20021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 descr="E:\фотографии землячества\10 съезд\stroganovskaja_premija_full_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4349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Пермское землячество (1)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925521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344816" cy="1143000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Обзор состава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Пермского землячества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44824"/>
            <a:ext cx="7668343" cy="501317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Членами   землячества являются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420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человек, включая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198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земляков вступивших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2015 году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Это люди разного возраста, профессий, национальности, но главное что больше половины из них – молодежь.</a:t>
            </a:r>
          </a:p>
          <a:p>
            <a:pPr marL="0" indent="0">
              <a:buNone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Пополнен институт почетных членов землячества  в их число по решению Правления вошли: </a:t>
            </a:r>
          </a:p>
          <a:p>
            <a:pPr marL="0" inden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Герой Советского Союза, генерал- майор -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Г.Н.Зайцев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Почетный профессор ПГУ,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д.э.н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-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Е.С.Сапиро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Организовано 3 новых клуба землячества: </a:t>
            </a:r>
          </a:p>
          <a:p>
            <a:pPr marL="0" indent="0"/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Дубайский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клуб, </a:t>
            </a:r>
          </a:p>
          <a:p>
            <a:pPr marL="0" inden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Офицерский клуб, </a:t>
            </a:r>
          </a:p>
          <a:p>
            <a:pPr marL="0" indent="0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Бильярдный клуб</a:t>
            </a:r>
          </a:p>
          <a:p>
            <a:pPr marL="0" indent="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200" dirty="0" smtClean="0"/>
          </a:p>
        </p:txBody>
      </p:sp>
      <p:pic>
        <p:nvPicPr>
          <p:cNvPr id="8194" name="Picture 2" descr="E:\фотографии землячества\Kalend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003" y="1"/>
            <a:ext cx="14720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223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0"/>
            <a:ext cx="5580112" cy="147002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Организационные мероприятия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8964488" cy="2520280"/>
          </a:xfrm>
        </p:spPr>
        <p:txBody>
          <a:bodyPr>
            <a:normAutofit fontScale="70000" lnSpcReduction="20000"/>
          </a:bodyPr>
          <a:lstStyle/>
          <a:p>
            <a:pPr marL="514350" indent="-514350"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Проведены: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пять заседаний  Правления;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три заседания Оргбюро;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два заседания Строгановской комиссии;</a:t>
            </a:r>
          </a:p>
          <a:p>
            <a:pPr marL="514350" indent="-514350" algn="just">
              <a:buFont typeface="Arial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съезд РОО «Пермское землячество», в рамках которого прошли перевыборы состава Правления и контрольно-ревизионной комиссии.</a:t>
            </a:r>
          </a:p>
          <a:p>
            <a:pPr marL="514350" indent="-514350" algn="just"/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G:\фотографии землячества\Новая папка (4)\заседание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93096"/>
            <a:ext cx="3635896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G:\фотографии землячества\11 съезд\Wide-10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293096"/>
            <a:ext cx="428396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328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03848" y="0"/>
            <a:ext cx="5924704" cy="184482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Итоги работы 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проекту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«Сотрудничество»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88840"/>
            <a:ext cx="9144000" cy="4869160"/>
          </a:xfrm>
        </p:spPr>
        <p:txBody>
          <a:bodyPr>
            <a:normAutofit fontScale="25000" lnSpcReduction="20000"/>
          </a:bodyPr>
          <a:lstStyle/>
          <a:p>
            <a:pPr marL="452438" indent="-358775" algn="just">
              <a:buAutoNum type="arabicPeriod"/>
            </a:pP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 с ПГНИУ завершили работу по подготовке к публикации электронной книги «Строгановская премия Пермского землячества» .</a:t>
            </a:r>
          </a:p>
          <a:p>
            <a:pPr marL="452438" indent="-358775" algn="just">
              <a:buAutoNum type="arabicPeriod"/>
            </a:pP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инициативе землячества изготовлены и установлены:</a:t>
            </a:r>
          </a:p>
          <a:p>
            <a:pPr marL="714375" indent="-173038" algn="just">
              <a:buFont typeface="Arial" pitchFamily="34" charset="0"/>
              <a:buChar char="•"/>
            </a:pP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ПГНИУ  мемориальная доска 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д.х.н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профессору 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В.П.Живописцеву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 100-летию со дня рождения;</a:t>
            </a:r>
          </a:p>
          <a:p>
            <a:pPr marL="714375" indent="-173038" algn="just">
              <a:buFont typeface="Arial" pitchFamily="34" charset="0"/>
              <a:buChar char="•"/>
            </a:pP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территории школы № 55 Дзержинского района г. Перми -бюст Дважды Герою Советского Союза  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В.Ф.Сивкову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47675" indent="-354013" algn="just">
              <a:buAutoNum type="arabicPeriod" startAt="3"/>
            </a:pP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Совместно с ПГДП приняли участие в:</a:t>
            </a:r>
          </a:p>
          <a:p>
            <a:pPr marL="717550" indent="-177800" algn="just">
              <a:buFont typeface="Arial" pitchFamily="34" charset="0"/>
              <a:buChar char="•"/>
            </a:pP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праздновании Дня поселка 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Ильинское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ермского края  (члены  правления РОО «Пермское землячество» С.Левченко, Г.Волчек, М.Кириллов);</a:t>
            </a:r>
          </a:p>
          <a:p>
            <a:pPr marL="717550" indent="-177800" algn="just">
              <a:buFont typeface="Arial" pitchFamily="34" charset="0"/>
              <a:buChar char="•"/>
            </a:pP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 по музею-усадьбе Строгановых;</a:t>
            </a:r>
          </a:p>
          <a:p>
            <a:pPr marL="717550" indent="-177800" algn="just">
              <a:buFont typeface="Arial" pitchFamily="34" charset="0"/>
              <a:buChar char="•"/>
            </a:pP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работе круглого стола по теме: «Организация туристического маршрута  по Строгановским  местам».</a:t>
            </a:r>
          </a:p>
          <a:p>
            <a:pPr marL="447675" indent="-354013" algn="just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И.Н.Шубин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С.А.Левченко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В.И.Федоров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В.Г.Степанков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приняли участие в работе </a:t>
            </a:r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Пермского  </a:t>
            </a:r>
            <a:r>
              <a:rPr lang="ru-RU" sz="6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онгресса  ученых юристов.</a:t>
            </a:r>
          </a:p>
          <a:p>
            <a:pPr marL="447675" indent="-354013" algn="just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С.А.Левченко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И.Н.Шубин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А.Л.Звездин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приняли участие в работе экономического форума ПГНИУ.</a:t>
            </a:r>
          </a:p>
          <a:p>
            <a:pPr marL="447675" indent="-354013" algn="just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И.Н.Шубин </a:t>
            </a:r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принял участие в Дне знаний ПГНИУ;</a:t>
            </a:r>
          </a:p>
          <a:p>
            <a:pPr marL="447675" indent="-354013" algn="just"/>
            <a:r>
              <a:rPr lang="ru-R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Совместно с ПТПП, ПФПГ, ПГНИУ организован и проведен круглый стол на тему: «Проблемы и стратегии бизнеса в условиях перемен».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57058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0" y="0"/>
            <a:ext cx="5292080" cy="1417638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проекту «Сотрудничество»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G:\фотографии землячества\фото\ФОТОГРАФИИ\фото Перми\На ВЕЧЕР ВСТРЕЧИ\Прикамье\Ильинское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44824"/>
            <a:ext cx="356388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G:\фотографии землячества\семинар 12.2015\WP2A413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65104"/>
            <a:ext cx="334786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фотографии землячества\семинар 12.2015\WP2A447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7" y="4509119"/>
            <a:ext cx="3419873" cy="2348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E:\фотографии землячества\живописцев\WP2A698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3398685" cy="24482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фотографии землячества\открытие памятника Сивкову 1 сентября 2015\WP2A262011111111111111111.jpg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988840"/>
            <a:ext cx="3059832" cy="28523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G:\фотографии землячества\image-27-11-15-15_34.jpe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07904" y="4869160"/>
            <a:ext cx="1584176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924636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0"/>
            <a:ext cx="5652120" cy="184482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Мероприятия проекта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«Строгановский»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132856"/>
            <a:ext cx="8424936" cy="4725144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заседания Строгановской комиссии;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процедуры отбора  лауреатов Строгановской премии (из 106 выдвинутых пермяками номинантов);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торжественная церемония вручения Строгановской премии за 2014г.;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10-летниму юбилею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проекта на сайте землячества опубликована электронная книга «Строгановская премия Пермского землячества»;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Подписано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соглашение о сотрудничестве с МГХПА имени С.Г.Строганова;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первая Строгановская ассамблея на базе МГХПА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им.С.Г.Строганова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презентация книги-дилогии Т.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Эйриян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«Из рода Строгановых» изд. Эверест, 2015г.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8644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0"/>
            <a:ext cx="5004048" cy="1268760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проекту «Строгановский»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E:\фотографии землячества\11 съезд\Wide-126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4320480" cy="2808312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pic="http://schemas.openxmlformats.org/drawingml/2006/picture"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G:\фотографии землячества\ассамблея\IMG_27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365104"/>
            <a:ext cx="3491880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G:\фотографии землячества\11 съезд\Tele-16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56792"/>
            <a:ext cx="31318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G:\фотографии землячества\11 съезд\Tele-19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32550" y="1556792"/>
            <a:ext cx="271145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G:\фотографии землячества\ассамблея\IMG_2617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365104"/>
            <a:ext cx="3203848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G:\фотографии землячества\ассамблея\IMG_262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509120"/>
            <a:ext cx="2729483" cy="213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3340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0"/>
            <a:ext cx="5076056" cy="170080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Проект «Шефский»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988840"/>
            <a:ext cx="8964488" cy="4680520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Организовано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воинов-кремлевцев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(пермяков) с:</a:t>
            </a:r>
          </a:p>
          <a:p>
            <a:pPr mar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Героем Советского Союза, генерал-майором Г.Н.Зайцевым;</a:t>
            </a:r>
          </a:p>
          <a:p>
            <a:pPr mar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генерал-полковником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В.И.Федоровым;</a:t>
            </a:r>
          </a:p>
          <a:p>
            <a:pPr mar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генерал-майором А.Г.Субботиным;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полковником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В.И.Мещангиным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другими членами Правления.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Проведен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комплекс мероприятий по военно-патриотическому воспитанию школьников на базе музея школы №75г.Москвы;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Члены правления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землячества приняли участие в церемониях принятия присяги воинами -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кремлевцами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п.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Купавна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осковской обл.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 70-летию Победы в ВОВ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Президентском  полку, по инициативе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В.И.Мещангина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при поддержке землячества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декабря на Кремлевской стене в Александровском саду открыли барельеф «Защитники Московского Кремля».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72158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G:\фотографии землячества\фото\фото\ПРЕЗ полк Купавна 13.12.2014\КУПАВНА 13.12.2014 новый 425 эл\DSC0712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4509120"/>
            <a:ext cx="3419872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0"/>
            <a:ext cx="5436096" cy="1412776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Фотоотчет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проекту «Шефский»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1520" y="1484784"/>
            <a:ext cx="8568952" cy="115212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E:\фотографии землячества\от Максима\P1300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3672408" cy="28218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9460" y="1484784"/>
            <a:ext cx="3744540" cy="2517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Barelief_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4725145"/>
            <a:ext cx="3808669" cy="2132856"/>
          </a:xfrm>
          <a:prstGeom prst="rect">
            <a:avLst/>
          </a:prstGeom>
          <a:noFill/>
        </p:spPr>
      </p:pic>
      <p:pic>
        <p:nvPicPr>
          <p:cNvPr id="7" name="Содержимое 6" descr="G:\фотографии землячества\фото\фото\ПРЕЗ полк Купавна 13.12.2014\КУПАВНА 13.12.2014 новый 425 эл\DSC06941.JPG"/>
          <p:cNvPicPr>
            <a:picLocks noGrp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2708920"/>
            <a:ext cx="3673475" cy="244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Antonov\Desktop\2015-11-25 16-39-38 Пермское землячество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7" y="0"/>
            <a:ext cx="53340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0001258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</TotalTime>
  <Words>1069</Words>
  <Application>Microsoft Office PowerPoint</Application>
  <PresentationFormat>Экран (4:3)</PresentationFormat>
  <Paragraphs>111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Отчет Правления  РОО « Пермское землячество» о работе за 2015г.</vt:lpstr>
      <vt:lpstr>Обзор состава  Пермского землячества</vt:lpstr>
      <vt:lpstr>Организационные мероприятия</vt:lpstr>
      <vt:lpstr> Итоги работы   по проекту «Сотрудничество»</vt:lpstr>
      <vt:lpstr>Фотоотчет по проекту «Сотрудничество»</vt:lpstr>
      <vt:lpstr>Мероприятия проекта «Строгановский» </vt:lpstr>
      <vt:lpstr>Фотоотчет по проекту «Строгановский»</vt:lpstr>
      <vt:lpstr>Проект «Шефский»</vt:lpstr>
      <vt:lpstr>Фотоотчет по проекту «Шефский»</vt:lpstr>
      <vt:lpstr>Мероприятия проекта «Пермский дом» </vt:lpstr>
      <vt:lpstr>Фотоотчет по проекту  « Пермский дом»</vt:lpstr>
      <vt:lpstr>Информационное сопровождение деятельности землячества</vt:lpstr>
      <vt:lpstr>Итоги работы по совершенствованию работы сайта</vt:lpstr>
      <vt:lpstr>Извлечение из отчета контрольно -ревизионной комиссии землячества*</vt:lpstr>
      <vt:lpstr>Продолжение извлечения отчета контрольно - ревизионной комиссии землячества</vt:lpstr>
      <vt:lpstr>О планах на 2016 год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обзор состава  Пермского землячества.</dc:title>
  <dc:creator>Antonov</dc:creator>
  <cp:lastModifiedBy>sekretar</cp:lastModifiedBy>
  <cp:revision>89</cp:revision>
  <dcterms:created xsi:type="dcterms:W3CDTF">2015-11-30T07:26:23Z</dcterms:created>
  <dcterms:modified xsi:type="dcterms:W3CDTF">2016-05-25T12:29:50Z</dcterms:modified>
</cp:coreProperties>
</file>